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190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0F799-6C1C-4DDE-ACCB-F6034D8A7F8D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52E2C-020F-4D01-8FFC-52FE70E1D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158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4400"/>
            </a:lvl1pPr>
          </a:lstStyle>
          <a:p>
            <a:r>
              <a:rPr lang="en-US" dirty="0" smtClean="0"/>
              <a:t>Spring Break Fun!!!!!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z="4400" dirty="0" smtClean="0"/>
              <a:t>3/17/2013</a:t>
            </a:r>
            <a:endParaRPr lang="en-US" sz="4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000"/>
            </a:lvl1pPr>
          </a:lstStyle>
          <a:p>
            <a:r>
              <a:rPr lang="en-US" dirty="0" smtClean="0"/>
              <a:t>Have FUN!!!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800"/>
            </a:lvl1pPr>
          </a:lstStyle>
          <a:p>
            <a:r>
              <a:rPr lang="en-US" smtClean="0"/>
              <a:t>ENJOYING LIFE!!!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4767" y="4110335"/>
            <a:ext cx="5908476" cy="341632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isometricOffAxis2Top"/>
              <a:lightRig rig="flat" dir="tl">
                <a:rot lat="0" lon="0" rev="6600000"/>
              </a:lightRig>
            </a:scene3d>
            <a:sp3d extrusionH="25400" contourW="8890">
              <a:bevelT w="38100" h="31750" prst="hardEdg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How are you doing?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would like a two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Week vacation.</a:t>
            </a:r>
            <a:endParaRPr lang="en-US" sz="5400" b="1" cap="none" spc="0" dirty="0" smtClean="0">
              <a:ln w="11430"/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61731" y="414081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1480982"/>
      </p:ext>
    </p:extLst>
  </p:cSld>
  <p:clrMap bg1="dk1" tx1="lt1" bg2="dk2" tx2="lt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 have not had to do a power point before.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ENJOYING LIFE!!!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096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This slide is too boring and empty.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ENJOYING LIFE!!!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39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 am getting better at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ENJOYING LIFE!!!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953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8EFB52F-C60D-4B88-81A8-95EEDDF0ABA6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4BF9D8E-8448-4BCF-BD90-A3C868EFA2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Having fun with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PowerPoint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you like what I can do?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 want to entertain you!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0835543"/>
      </p:ext>
    </p:extLst>
  </p:cSld>
  <p:clrMapOvr>
    <a:masterClrMapping/>
  </p:clrMapOvr>
  <p:transition spd="slow" advTm="11491">
    <p:wipe/>
    <p:sndAc>
      <p:stSnd>
        <p:snd r:embed="rId4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the arrow.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want to say?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should I put here?</a:t>
            </a:r>
            <a:endParaRPr lang="en-US" sz="3600" dirty="0"/>
          </a:p>
        </p:txBody>
      </p:sp>
      <p:sp>
        <p:nvSpPr>
          <p:cNvPr id="5" name="Right Arrow Callout 4"/>
          <p:cNvSpPr/>
          <p:nvPr/>
        </p:nvSpPr>
        <p:spPr>
          <a:xfrm>
            <a:off x="2743200" y="2286000"/>
            <a:ext cx="914400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86126"/>
      </p:ext>
    </p:extLst>
  </p:cSld>
  <p:clrMapOvr>
    <a:masterClrMapping/>
  </p:clrMapOvr>
  <p:transition spd="slow">
    <p:push dir="u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600" dirty="0" smtClean="0">
                <a:latin typeface="Aparajita" pitchFamily="34" charset="0"/>
                <a:cs typeface="Aparajita" pitchFamily="34" charset="0"/>
              </a:rPr>
              <a:t>How is your day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?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POKES!!!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latin typeface="Algerian" pitchFamily="82" charset="0"/>
              </a:rPr>
              <a:t>I am hoping for a Snow day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71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  <p:sndAc>
          <p:stSnd>
            <p:snd r:embed="rId3" name="chimes.wav"/>
          </p:stSnd>
        </p:sndAc>
      </p:transition>
    </mc:Choice>
    <mc:Fallback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71</TotalTime>
  <Words>87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Having fun with PowerPoint</vt:lpstr>
      <vt:lpstr>What do I want to say?</vt:lpstr>
      <vt:lpstr>GO POKES!!!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Having fun with PowerPoint</dc:title>
  <dc:creator>curlymom</dc:creator>
  <cp:lastModifiedBy>curlymom</cp:lastModifiedBy>
  <cp:revision>7</cp:revision>
  <dcterms:created xsi:type="dcterms:W3CDTF">2013-03-21T23:08:42Z</dcterms:created>
  <dcterms:modified xsi:type="dcterms:W3CDTF">2013-03-22T00:20:21Z</dcterms:modified>
</cp:coreProperties>
</file>